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Inter Bold Italics" panose="020B0802030000000004" pitchFamily="34" charset="0"/>
      <p:regular r:id="rId3"/>
      <p:bold r:id="rId4"/>
      <p:italic r:id="rId5"/>
      <p:boldItalic r:id="rId6"/>
    </p:embeddedFont>
    <p:embeddedFont>
      <p:font typeface="Open Sans" panose="020B0606030504020204" pitchFamily="3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>
        <p:scale>
          <a:sx n="58" d="100"/>
          <a:sy n="58" d="100"/>
        </p:scale>
        <p:origin x="2104" y="9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-114300"/>
            <a:ext cx="18288000" cy="9443054"/>
          </a:xfrm>
          <a:custGeom>
            <a:avLst/>
            <a:gdLst/>
            <a:ahLst/>
            <a:cxnLst/>
            <a:rect l="l" t="t" r="r" b="b"/>
            <a:pathLst>
              <a:path w="20986555" h="9370667">
                <a:moveTo>
                  <a:pt x="0" y="0"/>
                </a:moveTo>
                <a:lnTo>
                  <a:pt x="20986554" y="0"/>
                </a:lnTo>
                <a:lnTo>
                  <a:pt x="20986554" y="9370667"/>
                </a:lnTo>
                <a:lnTo>
                  <a:pt x="0" y="93706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70" b="-26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8498272"/>
            <a:ext cx="18288000" cy="1798253"/>
          </a:xfrm>
          <a:custGeom>
            <a:avLst/>
            <a:gdLst/>
            <a:ahLst/>
            <a:cxnLst/>
            <a:rect l="l" t="t" r="r" b="b"/>
            <a:pathLst>
              <a:path w="18288000" h="1798253">
                <a:moveTo>
                  <a:pt x="0" y="0"/>
                </a:moveTo>
                <a:lnTo>
                  <a:pt x="18288000" y="0"/>
                </a:lnTo>
                <a:lnTo>
                  <a:pt x="18288000" y="1798253"/>
                </a:lnTo>
                <a:lnTo>
                  <a:pt x="0" y="17982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082" t="-58" r="-308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123768" y="9054018"/>
            <a:ext cx="2888838" cy="1232982"/>
          </a:xfrm>
          <a:custGeom>
            <a:avLst/>
            <a:gdLst/>
            <a:ahLst/>
            <a:cxnLst/>
            <a:rect l="l" t="t" r="r" b="b"/>
            <a:pathLst>
              <a:path w="2888838" h="1232982">
                <a:moveTo>
                  <a:pt x="0" y="0"/>
                </a:moveTo>
                <a:lnTo>
                  <a:pt x="2888838" y="0"/>
                </a:lnTo>
                <a:lnTo>
                  <a:pt x="2888838" y="1232982"/>
                </a:lnTo>
                <a:lnTo>
                  <a:pt x="0" y="12329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93" t="-9037" b="-903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44521" y="9258300"/>
            <a:ext cx="3098568" cy="832740"/>
          </a:xfrm>
          <a:custGeom>
            <a:avLst/>
            <a:gdLst/>
            <a:ahLst/>
            <a:cxnLst/>
            <a:rect l="l" t="t" r="r" b="b"/>
            <a:pathLst>
              <a:path w="3098568" h="832740">
                <a:moveTo>
                  <a:pt x="0" y="0"/>
                </a:moveTo>
                <a:lnTo>
                  <a:pt x="3098567" y="0"/>
                </a:lnTo>
                <a:lnTo>
                  <a:pt x="3098567" y="832740"/>
                </a:lnTo>
                <a:lnTo>
                  <a:pt x="0" y="832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466739" y="9707439"/>
            <a:ext cx="1366402" cy="381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3"/>
              </a:lnSpc>
            </a:pPr>
            <a:r>
              <a:rPr lang="en-US" sz="223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Seychelles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48209" y="9577579"/>
            <a:ext cx="5570438" cy="34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43"/>
              </a:lnSpc>
            </a:pPr>
            <a:r>
              <a:rPr lang="en-US" sz="2031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Discover </a:t>
            </a:r>
            <a:r>
              <a:rPr lang="en-US" sz="2031" b="1" i="1">
                <a:solidFill>
                  <a:srgbClr val="F4A60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Hope</a:t>
            </a:r>
            <a:r>
              <a:rPr lang="en-US" sz="2031" b="1" i="1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, Experience </a:t>
            </a:r>
            <a:r>
              <a:rPr lang="en-US" sz="2031" b="1" i="1">
                <a:solidFill>
                  <a:srgbClr val="F4A60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Transformation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Inter Bold Italics</vt:lpstr>
      <vt:lpstr>Calibri</vt:lpstr>
      <vt:lpstr>Open Sans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Hope for Seychelles Power Point Template</dc:title>
  <cp:lastModifiedBy>mac</cp:lastModifiedBy>
  <cp:revision>2</cp:revision>
  <dcterms:created xsi:type="dcterms:W3CDTF">2006-08-16T00:00:00Z</dcterms:created>
  <dcterms:modified xsi:type="dcterms:W3CDTF">2026-08-12T10:46:32Z</dcterms:modified>
  <dc:identifier>DAHRf-pHLf8</dc:identifier>
</cp:coreProperties>
</file>